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2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791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11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01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4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76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9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4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9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7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3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7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2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sz="11500" b="1" dirty="0" smtClean="0">
                <a:latin typeface="Bradley Hand ITC" panose="03070402050302030203" pitchFamily="66" charset="0"/>
              </a:rPr>
              <a:t>SETERRA 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129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277" t="9213" r="24586" b="6847"/>
          <a:stretch/>
        </p:blipFill>
        <p:spPr>
          <a:xfrm>
            <a:off x="2833352" y="772732"/>
            <a:ext cx="5937160" cy="537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69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/>
              <a:t>	</a:t>
            </a:r>
            <a:r>
              <a:rPr lang="es-CO" dirty="0" smtClean="0"/>
              <a:t>																								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9280" t="14594" r="29346" b="12223"/>
          <a:stretch/>
        </p:blipFill>
        <p:spPr>
          <a:xfrm>
            <a:off x="133004" y="0"/>
            <a:ext cx="11355185" cy="673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66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064029"/>
            <a:ext cx="8596668" cy="4977333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 smtClean="0">
                <a:latin typeface="Bradley Hand ITC" panose="03070402050302030203" pitchFamily="66" charset="0"/>
              </a:rPr>
              <a:t>CON ESTE PROGRAMA EL USUARIO PUEDE APRENDER A IDENTIFICAR PAISES, BANDERAS, CAPITALES Y CIUDADES, CON E OBJETIVO DE APRENDER  A LOCALIZAR EN UN MAPA. </a:t>
            </a:r>
            <a:endParaRPr lang="es-CO" sz="40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247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98269"/>
            <a:ext cx="8596668" cy="5343093"/>
          </a:xfrm>
        </p:spPr>
        <p:txBody>
          <a:bodyPr/>
          <a:lstStyle/>
          <a:p>
            <a:pPr algn="ctr"/>
            <a:r>
              <a:rPr lang="es-CO" sz="2800" b="1" dirty="0" smtClean="0">
                <a:latin typeface="Bradley Hand ITC" panose="03070402050302030203" pitchFamily="66" charset="0"/>
              </a:rPr>
              <a:t>Todos los ejercicios están agrupados por regiones, las cuales coinciden en algunos casos con los distintos continentes.</a:t>
            </a:r>
          </a:p>
          <a:p>
            <a:endParaRPr lang="es-CO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41481" t="16761" r="29130" b="17557"/>
          <a:stretch/>
        </p:blipFill>
        <p:spPr>
          <a:xfrm>
            <a:off x="3145032" y="2344188"/>
            <a:ext cx="5279764" cy="411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4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98517"/>
            <a:ext cx="10594724" cy="5442846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 smtClean="0">
                <a:latin typeface="Bradley Hand ITC" panose="03070402050302030203" pitchFamily="66" charset="0"/>
              </a:rPr>
              <a:t>Los ejercicios varían según la zona seleccionada, se podrán encontrar desde test, hasta mapas donde se deberá elegir  el nombre o casilleros vacíos para rellenar con la opción correcta.  </a:t>
            </a:r>
            <a:endParaRPr lang="es-CO" sz="54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9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301" b="6605"/>
          <a:stretch/>
        </p:blipFill>
        <p:spPr>
          <a:xfrm>
            <a:off x="883494" y="847177"/>
            <a:ext cx="10580397" cy="512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7863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808" t="21435" r="27195" b="18599"/>
          <a:stretch/>
        </p:blipFill>
        <p:spPr>
          <a:xfrm>
            <a:off x="365761" y="897775"/>
            <a:ext cx="11089178" cy="512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8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086" t="21493" r="26232" b="19781"/>
          <a:stretch/>
        </p:blipFill>
        <p:spPr>
          <a:xfrm>
            <a:off x="1496290" y="814647"/>
            <a:ext cx="8512234" cy="532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7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681645"/>
            <a:ext cx="10212339" cy="5359718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 smtClean="0">
                <a:latin typeface="Bradley Hand ITC" panose="03070402050302030203" pitchFamily="66" charset="0"/>
              </a:rPr>
              <a:t>Una vez finalizado el ejercicio, el programa mostrará los resultados </a:t>
            </a:r>
            <a:r>
              <a:rPr lang="es-CO" sz="5400" b="1" dirty="0" smtClean="0">
                <a:latin typeface="Bradley Hand ITC" panose="03070402050302030203" pitchFamily="66" charset="0"/>
              </a:rPr>
              <a:t>obtenidos, a modo de porcentaje. Estos datos se podrán guardar para revisar os progresos del usuario. </a:t>
            </a:r>
            <a:endParaRPr lang="es-CO" sz="54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6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110</Words>
  <Application>Microsoft Office PowerPoint</Application>
  <PresentationFormat>Panorámica</PresentationFormat>
  <Paragraphs>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Bradley Hand ITC</vt:lpstr>
      <vt:lpstr>Trebuchet MS</vt:lpstr>
      <vt:lpstr>Wingdings 3</vt:lpstr>
      <vt:lpstr>Faceta</vt:lpstr>
      <vt:lpstr>SETERRA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SETERRA</dc:title>
  <dc:creator>Full name</dc:creator>
  <cp:lastModifiedBy>Full name</cp:lastModifiedBy>
  <cp:revision>8</cp:revision>
  <dcterms:created xsi:type="dcterms:W3CDTF">2017-10-24T14:16:02Z</dcterms:created>
  <dcterms:modified xsi:type="dcterms:W3CDTF">2017-10-24T15:46:18Z</dcterms:modified>
</cp:coreProperties>
</file>