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6298" y="828238"/>
            <a:ext cx="9448800" cy="330987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Home.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«el cambio está en nosotros»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737">
            <a:off x="8131681" y="4222602"/>
            <a:ext cx="3604607" cy="2347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5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drthiijko</a:t>
            </a:r>
            <a:r>
              <a:rPr lang="es-CO" dirty="0" smtClean="0"/>
              <a:t> </a:t>
            </a:r>
            <a:r>
              <a:rPr lang="es-CO" dirty="0" err="1" smtClean="0"/>
              <a:t>ggfggfudd</a:t>
            </a:r>
            <a:r>
              <a:rPr lang="es-CO" dirty="0" smtClean="0"/>
              <a:t>  </a:t>
            </a:r>
            <a:r>
              <a:rPr lang="es-CO" dirty="0" err="1" smtClean="0"/>
              <a:t>hhkhf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HjjjjHJGHGJGJgjG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drthiijko</a:t>
            </a:r>
            <a:r>
              <a:rPr lang="es-CO" dirty="0" smtClean="0"/>
              <a:t> </a:t>
            </a:r>
            <a:r>
              <a:rPr lang="es-CO" dirty="0" err="1" smtClean="0"/>
              <a:t>ggfggfudd</a:t>
            </a:r>
            <a:r>
              <a:rPr lang="es-CO" dirty="0" smtClean="0"/>
              <a:t>  </a:t>
            </a:r>
            <a:r>
              <a:rPr lang="es-CO" dirty="0" err="1" smtClean="0"/>
              <a:t>hhkhf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49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drthiijko</a:t>
            </a:r>
            <a:r>
              <a:rPr lang="es-CO" dirty="0" smtClean="0"/>
              <a:t> </a:t>
            </a:r>
            <a:r>
              <a:rPr lang="es-CO" dirty="0" err="1" smtClean="0"/>
              <a:t>ggfggfudd</a:t>
            </a:r>
            <a:r>
              <a:rPr lang="es-CO" dirty="0" smtClean="0"/>
              <a:t>  </a:t>
            </a:r>
            <a:r>
              <a:rPr lang="es-CO" dirty="0" err="1" smtClean="0"/>
              <a:t>hhkhf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drthiijko</a:t>
            </a:r>
            <a:r>
              <a:rPr lang="es-CO" dirty="0" smtClean="0"/>
              <a:t> </a:t>
            </a:r>
            <a:r>
              <a:rPr lang="es-CO" dirty="0" err="1" smtClean="0"/>
              <a:t>ggfggfudd</a:t>
            </a:r>
            <a:r>
              <a:rPr lang="es-CO" dirty="0" smtClean="0"/>
              <a:t>  </a:t>
            </a:r>
            <a:r>
              <a:rPr lang="es-CO" dirty="0" err="1" smtClean="0"/>
              <a:t>hhkhf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89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drthiijko</a:t>
            </a:r>
            <a:r>
              <a:rPr lang="es-CO" dirty="0" smtClean="0"/>
              <a:t> </a:t>
            </a:r>
            <a:r>
              <a:rPr lang="es-CO" dirty="0" err="1" smtClean="0"/>
              <a:t>ggfggfudd</a:t>
            </a:r>
            <a:r>
              <a:rPr lang="es-CO" dirty="0" smtClean="0"/>
              <a:t>  </a:t>
            </a:r>
            <a:r>
              <a:rPr lang="es-CO" dirty="0" err="1" smtClean="0"/>
              <a:t>hhkhf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8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drthiijko</a:t>
            </a:r>
            <a:r>
              <a:rPr lang="es-CO" dirty="0" smtClean="0"/>
              <a:t> </a:t>
            </a:r>
            <a:r>
              <a:rPr lang="es-CO" dirty="0" err="1" smtClean="0"/>
              <a:t>ggfggfudd</a:t>
            </a:r>
            <a:r>
              <a:rPr lang="es-CO" dirty="0" smtClean="0"/>
              <a:t>  </a:t>
            </a:r>
            <a:r>
              <a:rPr lang="es-CO" dirty="0" err="1" smtClean="0"/>
              <a:t>hhkhf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71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drthiijko</a:t>
            </a:r>
            <a:r>
              <a:rPr lang="es-CO" dirty="0" smtClean="0"/>
              <a:t> </a:t>
            </a:r>
            <a:r>
              <a:rPr lang="es-CO" dirty="0" err="1" smtClean="0"/>
              <a:t>ggfggfudd</a:t>
            </a:r>
            <a:r>
              <a:rPr lang="es-CO" dirty="0" smtClean="0"/>
              <a:t>  </a:t>
            </a:r>
            <a:r>
              <a:rPr lang="es-CO" dirty="0" err="1" smtClean="0"/>
              <a:t>hhkhf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73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797" y="1841679"/>
            <a:ext cx="79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Awetrfyguhujkrjiohibb</a:t>
            </a:r>
            <a:r>
              <a:rPr lang="es-CO" dirty="0" smtClean="0"/>
              <a:t> </a:t>
            </a:r>
            <a:r>
              <a:rPr lang="es-CO" dirty="0" err="1" smtClean="0"/>
              <a:t>drthiijko</a:t>
            </a:r>
            <a:r>
              <a:rPr lang="es-CO" dirty="0" smtClean="0"/>
              <a:t> </a:t>
            </a:r>
            <a:r>
              <a:rPr lang="es-CO" dirty="0" err="1" smtClean="0"/>
              <a:t>ggfggfudd</a:t>
            </a:r>
            <a:r>
              <a:rPr lang="es-CO" dirty="0" smtClean="0"/>
              <a:t>  </a:t>
            </a:r>
            <a:r>
              <a:rPr lang="es-CO" dirty="0" err="1" smtClean="0"/>
              <a:t>hhkhf</a:t>
            </a:r>
            <a:r>
              <a:rPr lang="es-CO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275</TotalTime>
  <Words>36</Words>
  <Application>Microsoft Office PowerPoint</Application>
  <PresentationFormat>Personalizado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Estela de condensación</vt:lpstr>
      <vt:lpstr>Home.  «el cambio está en nosotros»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conferencia</dc:title>
  <dc:creator>SEDTOLIMA</dc:creator>
  <cp:lastModifiedBy>Usuario de Windows</cp:lastModifiedBy>
  <cp:revision>5</cp:revision>
  <dcterms:created xsi:type="dcterms:W3CDTF">2017-08-12T20:46:45Z</dcterms:created>
  <dcterms:modified xsi:type="dcterms:W3CDTF">2017-08-13T18:40:03Z</dcterms:modified>
</cp:coreProperties>
</file>